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10972800" cx="19507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47">
  <a:themeElements>
    <a:clrScheme name="Theme4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